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12192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orient="horz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907" autoAdjust="0"/>
  </p:normalViewPr>
  <p:slideViewPr>
    <p:cSldViewPr snapToGrid="0">
      <p:cViewPr>
        <p:scale>
          <a:sx n="100" d="100"/>
          <a:sy n="100" d="100"/>
        </p:scale>
        <p:origin x="972" y="-1680"/>
      </p:cViewPr>
      <p:guideLst>
        <p:guide pos="2160"/>
        <p:guide orient="horz"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3078427" cy="513509"/>
          </a:xfrm>
          <a:prstGeom prst="rect">
            <a:avLst/>
          </a:prstGeom>
        </p:spPr>
        <p:txBody>
          <a:bodyPr vert="horz" lIns="98977" tIns="49490" rIns="98977" bIns="49490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1" y="7"/>
            <a:ext cx="3078427" cy="513509"/>
          </a:xfrm>
          <a:prstGeom prst="rect">
            <a:avLst/>
          </a:prstGeom>
        </p:spPr>
        <p:txBody>
          <a:bodyPr vert="horz" lIns="98977" tIns="49490" rIns="98977" bIns="49490" rtlCol="0"/>
          <a:lstStyle>
            <a:lvl1pPr algn="r">
              <a:defRPr sz="1300"/>
            </a:lvl1pPr>
          </a:lstStyle>
          <a:p>
            <a:fld id="{E1506445-547F-4F6E-B05A-881348D95E30}" type="datetimeFigureOut">
              <a:rPr lang="fr-CH" smtClean="0"/>
              <a:t>20.08.2024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79688" y="1279525"/>
            <a:ext cx="194468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77" tIns="49490" rIns="98977" bIns="49490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925415"/>
            <a:ext cx="5683250" cy="4029879"/>
          </a:xfrm>
          <a:prstGeom prst="rect">
            <a:avLst/>
          </a:prstGeom>
        </p:spPr>
        <p:txBody>
          <a:bodyPr vert="horz" lIns="98977" tIns="49490" rIns="98977" bIns="4949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6"/>
          </a:xfrm>
          <a:prstGeom prst="rect">
            <a:avLst/>
          </a:prstGeom>
        </p:spPr>
        <p:txBody>
          <a:bodyPr vert="horz" lIns="98977" tIns="49490" rIns="98977" bIns="49490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1" y="9721107"/>
            <a:ext cx="3078427" cy="513506"/>
          </a:xfrm>
          <a:prstGeom prst="rect">
            <a:avLst/>
          </a:prstGeom>
        </p:spPr>
        <p:txBody>
          <a:bodyPr vert="horz" lIns="98977" tIns="49490" rIns="98977" bIns="49490" rtlCol="0" anchor="b"/>
          <a:lstStyle>
            <a:lvl1pPr algn="r">
              <a:defRPr sz="1300"/>
            </a:lvl1pPr>
          </a:lstStyle>
          <a:p>
            <a:fld id="{C369490A-7158-4E1F-8D3F-033EF376591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8161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69490A-7158-4E1F-8D3F-033EF3765913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15575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E3A6F-FBAC-402E-BA26-90FDECD7C946}" type="datetime1">
              <a:rPr lang="fr-CH" smtClean="0"/>
              <a:t>20.08.2024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5786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954B-4731-41FC-8B3A-7091881B158F}" type="datetime1">
              <a:rPr lang="fr-CH" smtClean="0"/>
              <a:t>20.08.2024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25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E36BB-10BC-4ACB-8953-FFAE6607F529}" type="datetime1">
              <a:rPr lang="fr-CH" smtClean="0"/>
              <a:t>20.08.2024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7393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CD37-D4B0-4629-9719-CB7801D85CAF}" type="datetime1">
              <a:rPr lang="fr-CH" smtClean="0"/>
              <a:t>20.08.2024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5336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3BF2-C2D2-429B-880E-2D0BF2DEECA0}" type="datetime1">
              <a:rPr lang="fr-CH" smtClean="0"/>
              <a:t>20.08.2024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740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30B2-C18C-401B-85D3-9FD70204B352}" type="datetime1">
              <a:rPr lang="fr-CH" smtClean="0"/>
              <a:t>20.08.2024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178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090-9DCC-4E20-B5CF-36D3ECD68179}" type="datetime1">
              <a:rPr lang="fr-CH" smtClean="0"/>
              <a:t>20.08.2024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5254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ECF4-BDA2-436B-86EE-330AB0E807EC}" type="datetime1">
              <a:rPr lang="fr-CH" smtClean="0"/>
              <a:t>20.08.2024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2728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4AF12-1358-484D-9610-AAC1BF5182AA}" type="datetime1">
              <a:rPr lang="fr-CH" smtClean="0"/>
              <a:t>20.08.2024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8373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BE927-BEAD-4034-8461-2B95572FEC0B}" type="datetime1">
              <a:rPr lang="fr-CH" smtClean="0"/>
              <a:t>20.08.2024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9558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929C-8B93-44A2-AB78-9B6F258AA70A}" type="datetime1">
              <a:rPr lang="fr-CH" smtClean="0"/>
              <a:t>20.08.2024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24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B90E5-B228-4572-B050-B5CCD629D388}" type="datetime1">
              <a:rPr lang="fr-CH" smtClean="0"/>
              <a:t>20.08.2024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RENTIMMO SWISS MOUNTAIN SA - CHEMIN DU VERNAY 14a - 1196 GLAND               Conditions CHF HT EXW - Paiement à la commande - Livraison en sus                                                           Contact: florian@swissgreenroof.ch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34479-E1E1-470F-8DC0-7087D8AFC39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74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pied de page 46"/>
          <p:cNvSpPr>
            <a:spLocks noGrp="1"/>
          </p:cNvSpPr>
          <p:nvPr>
            <p:ph type="ftr" sz="quarter" idx="11"/>
          </p:nvPr>
        </p:nvSpPr>
        <p:spPr>
          <a:xfrm>
            <a:off x="666719" y="10907868"/>
            <a:ext cx="5334000" cy="770230"/>
          </a:xfrm>
        </p:spPr>
        <p:txBody>
          <a:bodyPr/>
          <a:lstStyle/>
          <a:p>
            <a:r>
              <a:rPr lang="fr-FR" dirty="0" smtClean="0"/>
              <a:t>RENTIMMO SWISS MOUNTAIN SA - CHEMIN DU VERNAY 14a - 1196 GLAND                                                          Conditions CHF HT EXW - Paiement à la commande - Livraison en sus                                                                Contact: florian@swissgreenroof.ch</a:t>
            </a:r>
            <a:endParaRPr lang="fr-CH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916" y="722098"/>
            <a:ext cx="2410806" cy="145380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2295254" y="3550894"/>
            <a:ext cx="3974607" cy="1769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H" sz="1300" b="1" dirty="0" smtClean="0">
                <a:solidFill>
                  <a:schemeClr val="accent6">
                    <a:lumMod val="75000"/>
                  </a:schemeClr>
                </a:solidFill>
              </a:rPr>
              <a:t>Substrat pour végétalisation urbaine - Origine 100% VD</a:t>
            </a:r>
          </a:p>
          <a:p>
            <a:endParaRPr lang="fr-CH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Mat. minérale</a:t>
            </a:r>
            <a:r>
              <a:rPr lang="fr-CH" sz="1200" dirty="0" smtClean="0">
                <a:latin typeface="+mj-lt"/>
              </a:rPr>
              <a:t>: </a:t>
            </a:r>
            <a:r>
              <a:rPr lang="fr-CH" sz="1400" b="1" dirty="0" smtClean="0">
                <a:solidFill>
                  <a:schemeClr val="accent6">
                    <a:lumMod val="75000"/>
                  </a:schemeClr>
                </a:solidFill>
              </a:rPr>
              <a:t>100%</a:t>
            </a:r>
            <a:r>
              <a:rPr lang="fr-CH" sz="1200" dirty="0" smtClean="0"/>
              <a:t>	</a:t>
            </a:r>
            <a:r>
              <a:rPr lang="fr-CH" sz="1200" dirty="0">
                <a:solidFill>
                  <a:schemeClr val="accent6">
                    <a:lumMod val="75000"/>
                  </a:schemeClr>
                </a:solidFill>
              </a:rPr>
              <a:t> Mat. </a:t>
            </a:r>
            <a:r>
              <a:rPr lang="fr-CH" sz="1200" dirty="0" smtClean="0">
                <a:solidFill>
                  <a:schemeClr val="accent6">
                    <a:lumMod val="75000"/>
                  </a:schemeClr>
                </a:solidFill>
              </a:rPr>
              <a:t>organique</a:t>
            </a:r>
            <a:r>
              <a:rPr lang="fr-CH" sz="1200" dirty="0" smtClean="0"/>
              <a:t>: </a:t>
            </a:r>
            <a:r>
              <a:rPr lang="fr-CH" sz="1400" b="1" dirty="0" smtClean="0">
                <a:solidFill>
                  <a:schemeClr val="accent6">
                    <a:lumMod val="75000"/>
                  </a:schemeClr>
                </a:solidFill>
              </a:rPr>
              <a:t>0%</a:t>
            </a:r>
          </a:p>
          <a:p>
            <a:endParaRPr lang="fr-CH" sz="9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>
                <a:solidFill>
                  <a:schemeClr val="accent6">
                    <a:lumMod val="75000"/>
                  </a:schemeClr>
                </a:solidFill>
              </a:rPr>
              <a:t>Prix </a:t>
            </a:r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</a:rPr>
              <a:t>vrac EXW: 	</a:t>
            </a:r>
            <a:r>
              <a:rPr lang="fr-CH" sz="1100" smtClean="0">
                <a:solidFill>
                  <a:schemeClr val="accent6">
                    <a:lumMod val="75000"/>
                  </a:schemeClr>
                </a:solidFill>
              </a:rPr>
              <a:t>          </a:t>
            </a:r>
            <a:r>
              <a:rPr lang="fr-CH" sz="12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  <a:r>
              <a:rPr lang="fr-CH" sz="1200" b="1" smtClean="0">
                <a:solidFill>
                  <a:schemeClr val="accent6">
                    <a:lumMod val="75000"/>
                  </a:schemeClr>
                </a:solidFill>
              </a:rPr>
              <a:t>5.00 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CHF/m3</a:t>
            </a:r>
          </a:p>
          <a:p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Prix </a:t>
            </a:r>
            <a:r>
              <a:rPr lang="fr-CH" sz="11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Big</a:t>
            </a:r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Bag EXW:        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115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.00 </a:t>
            </a:r>
            <a:r>
              <a:rPr lang="fr-CH" sz="1200" b="1" dirty="0">
                <a:solidFill>
                  <a:schemeClr val="accent6">
                    <a:lumMod val="75000"/>
                  </a:schemeClr>
                </a:solidFill>
              </a:rPr>
              <a:t>CHF/m3</a:t>
            </a:r>
          </a:p>
          <a:p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Commande minimum selon devis</a:t>
            </a:r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27" y="3550895"/>
            <a:ext cx="1322779" cy="1763706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2277192" y="5769119"/>
            <a:ext cx="3974607" cy="1769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H" sz="1300" b="1" dirty="0" smtClean="0">
                <a:solidFill>
                  <a:schemeClr val="accent6">
                    <a:lumMod val="75000"/>
                  </a:schemeClr>
                </a:solidFill>
              </a:rPr>
              <a:t>Substrat pour végétalisation urbaine - Origine 100% VD</a:t>
            </a:r>
          </a:p>
          <a:p>
            <a:endParaRPr lang="fr-CH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Mat. minérale</a:t>
            </a:r>
            <a:r>
              <a:rPr lang="fr-CH" sz="1200" dirty="0" smtClean="0">
                <a:latin typeface="+mj-lt"/>
              </a:rPr>
              <a:t>: </a:t>
            </a:r>
            <a:r>
              <a:rPr lang="fr-CH" sz="1400" b="1" dirty="0" smtClean="0">
                <a:solidFill>
                  <a:schemeClr val="accent6">
                    <a:lumMod val="75000"/>
                  </a:schemeClr>
                </a:solidFill>
              </a:rPr>
              <a:t>85%</a:t>
            </a:r>
            <a:r>
              <a:rPr lang="fr-CH" sz="1200" dirty="0" smtClean="0"/>
              <a:t>	</a:t>
            </a:r>
            <a:r>
              <a:rPr lang="fr-CH" sz="1200" dirty="0">
                <a:solidFill>
                  <a:schemeClr val="accent6">
                    <a:lumMod val="75000"/>
                  </a:schemeClr>
                </a:solidFill>
              </a:rPr>
              <a:t> Mat. </a:t>
            </a:r>
            <a:r>
              <a:rPr lang="fr-CH" sz="1200" dirty="0" smtClean="0">
                <a:solidFill>
                  <a:schemeClr val="accent6">
                    <a:lumMod val="75000"/>
                  </a:schemeClr>
                </a:solidFill>
              </a:rPr>
              <a:t>organique</a:t>
            </a:r>
            <a:r>
              <a:rPr lang="fr-CH" sz="1200" dirty="0" smtClean="0"/>
              <a:t>: </a:t>
            </a:r>
            <a:r>
              <a:rPr lang="fr-CH" sz="1400" b="1" dirty="0" smtClean="0">
                <a:solidFill>
                  <a:schemeClr val="accent6">
                    <a:lumMod val="75000"/>
                  </a:schemeClr>
                </a:solidFill>
              </a:rPr>
              <a:t>15%</a:t>
            </a:r>
          </a:p>
          <a:p>
            <a:endParaRPr lang="fr-CH" sz="9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>
                <a:solidFill>
                  <a:schemeClr val="accent6">
                    <a:lumMod val="75000"/>
                  </a:schemeClr>
                </a:solidFill>
              </a:rPr>
              <a:t>Prix </a:t>
            </a:r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</a:rPr>
              <a:t>vrac EXW: 	          </a:t>
            </a:r>
            <a:r>
              <a:rPr lang="fr-CH" sz="1200" b="1" dirty="0">
                <a:solidFill>
                  <a:schemeClr val="accent6">
                    <a:lumMod val="75000"/>
                  </a:schemeClr>
                </a:solidFill>
              </a:rPr>
              <a:t>9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5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.00 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CHF/m3</a:t>
            </a:r>
          </a:p>
          <a:p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Prix </a:t>
            </a:r>
            <a:r>
              <a:rPr lang="fr-CH" sz="11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Big</a:t>
            </a:r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Bag EXW:        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125.00 </a:t>
            </a:r>
            <a:r>
              <a:rPr lang="fr-CH" sz="1200" b="1" dirty="0">
                <a:solidFill>
                  <a:schemeClr val="accent6">
                    <a:lumMod val="75000"/>
                  </a:schemeClr>
                </a:solidFill>
              </a:rPr>
              <a:t>CHF/m3</a:t>
            </a:r>
          </a:p>
          <a:p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Commande minimum selon devis</a:t>
            </a:r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295254" y="7987344"/>
            <a:ext cx="3974607" cy="17697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H" sz="1300" b="1" dirty="0" smtClean="0">
                <a:solidFill>
                  <a:schemeClr val="accent6">
                    <a:lumMod val="75000"/>
                  </a:schemeClr>
                </a:solidFill>
              </a:rPr>
              <a:t>Substrat pour végétalisation urbaine - Origine 100% VD</a:t>
            </a:r>
          </a:p>
          <a:p>
            <a:endParaRPr lang="fr-CH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Mat. minérale</a:t>
            </a:r>
            <a:r>
              <a:rPr lang="fr-CH" sz="1200" dirty="0" smtClean="0">
                <a:latin typeface="+mj-lt"/>
              </a:rPr>
              <a:t>: </a:t>
            </a:r>
            <a:r>
              <a:rPr lang="fr-CH" sz="1400" b="1" dirty="0" smtClean="0">
                <a:solidFill>
                  <a:schemeClr val="accent6">
                    <a:lumMod val="75000"/>
                  </a:schemeClr>
                </a:solidFill>
              </a:rPr>
              <a:t>70%</a:t>
            </a:r>
            <a:r>
              <a:rPr lang="fr-CH" sz="1200" dirty="0" smtClean="0"/>
              <a:t>	</a:t>
            </a:r>
            <a:r>
              <a:rPr lang="fr-CH" sz="1200" dirty="0">
                <a:solidFill>
                  <a:schemeClr val="accent6">
                    <a:lumMod val="75000"/>
                  </a:schemeClr>
                </a:solidFill>
              </a:rPr>
              <a:t> Mat. </a:t>
            </a:r>
            <a:r>
              <a:rPr lang="fr-CH" sz="1200" dirty="0" smtClean="0">
                <a:solidFill>
                  <a:schemeClr val="accent6">
                    <a:lumMod val="75000"/>
                  </a:schemeClr>
                </a:solidFill>
              </a:rPr>
              <a:t>organique</a:t>
            </a:r>
            <a:r>
              <a:rPr lang="fr-CH" sz="1200" dirty="0" smtClean="0"/>
              <a:t>: </a:t>
            </a:r>
            <a:r>
              <a:rPr lang="fr-CH" sz="1400" b="1" dirty="0" smtClean="0">
                <a:solidFill>
                  <a:schemeClr val="accent6">
                    <a:lumMod val="75000"/>
                  </a:schemeClr>
                </a:solidFill>
              </a:rPr>
              <a:t>30%</a:t>
            </a:r>
          </a:p>
          <a:p>
            <a:endParaRPr lang="fr-CH" sz="9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>
                <a:solidFill>
                  <a:schemeClr val="accent6">
                    <a:lumMod val="75000"/>
                  </a:schemeClr>
                </a:solidFill>
              </a:rPr>
              <a:t>Prix </a:t>
            </a:r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</a:rPr>
              <a:t>vrac EXW: 	          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105.00 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CHF/m3</a:t>
            </a:r>
          </a:p>
          <a:p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Prix </a:t>
            </a:r>
            <a:r>
              <a:rPr lang="fr-CH" sz="11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Big</a:t>
            </a:r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Bag EXW:        </a:t>
            </a:r>
            <a:r>
              <a:rPr lang="fr-CH" sz="1200" b="1" dirty="0" smtClean="0">
                <a:solidFill>
                  <a:schemeClr val="accent6">
                    <a:lumMod val="75000"/>
                  </a:schemeClr>
                </a:solidFill>
              </a:rPr>
              <a:t>135.00 </a:t>
            </a:r>
            <a:r>
              <a:rPr lang="fr-CH" sz="1200" b="1" dirty="0">
                <a:solidFill>
                  <a:schemeClr val="accent6">
                    <a:lumMod val="75000"/>
                  </a:schemeClr>
                </a:solidFill>
              </a:rPr>
              <a:t>CHF/m3</a:t>
            </a:r>
          </a:p>
          <a:p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fr-CH" sz="11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Commande minimum selon devis</a:t>
            </a:r>
            <a:endParaRPr lang="fr-CH" sz="11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0762" y="5989581"/>
            <a:ext cx="1763709" cy="132278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5504" y="8208559"/>
            <a:ext cx="1769715" cy="1327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7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B8B8E8201E574FBF5618377D601402" ma:contentTypeVersion="12" ma:contentTypeDescription="Crée un document." ma:contentTypeScope="" ma:versionID="a0c23a1c7e208c2619e1e2f9ce8f2426">
  <xsd:schema xmlns:xsd="http://www.w3.org/2001/XMLSchema" xmlns:xs="http://www.w3.org/2001/XMLSchema" xmlns:p="http://schemas.microsoft.com/office/2006/metadata/properties" xmlns:ns2="3e194e13-312e-44fc-8eef-e8398c6e4342" xmlns:ns3="98c5beed-6b31-4600-9b08-df739508525f" targetNamespace="http://schemas.microsoft.com/office/2006/metadata/properties" ma:root="true" ma:fieldsID="d34f6f506dd20d0198a4d2e333da4a20" ns2:_="" ns3:_="">
    <xsd:import namespace="3e194e13-312e-44fc-8eef-e8398c6e4342"/>
    <xsd:import namespace="98c5beed-6b31-4600-9b08-df739508525f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194e13-312e-44fc-8eef-e8398c6e434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d30e4bc7-e631-444e-b601-fef491ee9f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5beed-6b31-4600-9b08-df739508525f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54d6d113-9441-4774-9b41-b5a6091408fa}" ma:internalName="TaxCatchAll" ma:showField="CatchAllData" ma:web="98c5beed-6b31-4600-9b08-df73950852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e194e13-312e-44fc-8eef-e8398c6e4342">
      <Terms xmlns="http://schemas.microsoft.com/office/infopath/2007/PartnerControls"/>
    </lcf76f155ced4ddcb4097134ff3c332f>
    <TaxCatchAll xmlns="98c5beed-6b31-4600-9b08-df739508525f" xsi:nil="true"/>
  </documentManagement>
</p:properties>
</file>

<file path=customXml/itemProps1.xml><?xml version="1.0" encoding="utf-8"?>
<ds:datastoreItem xmlns:ds="http://schemas.openxmlformats.org/officeDocument/2006/customXml" ds:itemID="{73DA3EEA-6E75-40DA-ACBA-9947883ED922}"/>
</file>

<file path=customXml/itemProps2.xml><?xml version="1.0" encoding="utf-8"?>
<ds:datastoreItem xmlns:ds="http://schemas.openxmlformats.org/officeDocument/2006/customXml" ds:itemID="{5B500C2C-D8DA-468A-AAE9-F9CF0B3B13C8}"/>
</file>

<file path=customXml/itemProps3.xml><?xml version="1.0" encoding="utf-8"?>
<ds:datastoreItem xmlns:ds="http://schemas.openxmlformats.org/officeDocument/2006/customXml" ds:itemID="{2DA3535D-6948-461E-9837-EA542AE4535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48371</TotalTime>
  <Words>74</Words>
  <Application>Microsoft Office PowerPoint</Application>
  <PresentationFormat>Grand écran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Compte Microsoft</cp:lastModifiedBy>
  <cp:revision>290</cp:revision>
  <cp:lastPrinted>2023-12-04T14:35:48Z</cp:lastPrinted>
  <dcterms:created xsi:type="dcterms:W3CDTF">2023-10-19T00:16:36Z</dcterms:created>
  <dcterms:modified xsi:type="dcterms:W3CDTF">2024-08-19T23:01:50Z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0x0101008DB8B8E8201E574FBF5618377D601402</vt:lpwstr>
  </property>
</Properties>
</file>