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7" r:id="rId2"/>
  </p:sldIdLst>
  <p:sldSz cx="6858000" cy="12192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60" userDrawn="1">
          <p15:clr>
            <a:srgbClr val="A4A3A4"/>
          </p15:clr>
        </p15:guide>
        <p15:guide id="2" orient="horz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67" autoAdjust="0"/>
    <p:restoredTop sz="96907" autoAdjust="0"/>
  </p:normalViewPr>
  <p:slideViewPr>
    <p:cSldViewPr snapToGrid="0">
      <p:cViewPr varScale="1">
        <p:scale>
          <a:sx n="74" d="100"/>
          <a:sy n="74" d="100"/>
        </p:scale>
        <p:origin x="3080" y="80"/>
      </p:cViewPr>
      <p:guideLst>
        <p:guide pos="2160"/>
        <p:guide orient="horz"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7"/>
            <a:ext cx="3078427" cy="513509"/>
          </a:xfrm>
          <a:prstGeom prst="rect">
            <a:avLst/>
          </a:prstGeom>
        </p:spPr>
        <p:txBody>
          <a:bodyPr vert="horz" lIns="98977" tIns="49490" rIns="98977" bIns="49490" rtlCol="0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1" y="7"/>
            <a:ext cx="3078427" cy="513509"/>
          </a:xfrm>
          <a:prstGeom prst="rect">
            <a:avLst/>
          </a:prstGeom>
        </p:spPr>
        <p:txBody>
          <a:bodyPr vert="horz" lIns="98977" tIns="49490" rIns="98977" bIns="49490" rtlCol="0"/>
          <a:lstStyle>
            <a:lvl1pPr algn="r">
              <a:defRPr sz="1300"/>
            </a:lvl1pPr>
          </a:lstStyle>
          <a:p>
            <a:fld id="{E1506445-547F-4F6E-B05A-881348D95E30}" type="datetimeFigureOut">
              <a:rPr lang="fr-CH" smtClean="0"/>
              <a:t>05.06.2024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79688" y="1279525"/>
            <a:ext cx="194468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77" tIns="49490" rIns="98977" bIns="4949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925415"/>
            <a:ext cx="5683250" cy="4029879"/>
          </a:xfrm>
          <a:prstGeom prst="rect">
            <a:avLst/>
          </a:prstGeom>
        </p:spPr>
        <p:txBody>
          <a:bodyPr vert="horz" lIns="98977" tIns="49490" rIns="98977" bIns="4949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6"/>
          </a:xfrm>
          <a:prstGeom prst="rect">
            <a:avLst/>
          </a:prstGeom>
        </p:spPr>
        <p:txBody>
          <a:bodyPr vert="horz" lIns="98977" tIns="49490" rIns="98977" bIns="49490" rtlCol="0" anchor="b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1" y="9721107"/>
            <a:ext cx="3078427" cy="513506"/>
          </a:xfrm>
          <a:prstGeom prst="rect">
            <a:avLst/>
          </a:prstGeom>
        </p:spPr>
        <p:txBody>
          <a:bodyPr vert="horz" lIns="98977" tIns="49490" rIns="98977" bIns="49490" rtlCol="0" anchor="b"/>
          <a:lstStyle>
            <a:lvl1pPr algn="r">
              <a:defRPr sz="1300"/>
            </a:lvl1pPr>
          </a:lstStyle>
          <a:p>
            <a:fld id="{C369490A-7158-4E1F-8D3F-033EF37659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161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9490A-7158-4E1F-8D3F-033EF3765913}" type="slidenum">
              <a:rPr lang="fr-CH" smtClean="0">
                <a:solidFill>
                  <a:prstClr val="black"/>
                </a:solidFill>
              </a:rPr>
              <a:pPr/>
              <a:t>1</a:t>
            </a:fld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9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3A6F-FBAC-402E-BA26-90FDECD7C946}" type="datetime1">
              <a:rPr lang="fr-CH" smtClean="0"/>
              <a:t>05.06.2024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5786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2954B-4731-41FC-8B3A-7091881B158F}" type="datetime1">
              <a:rPr lang="fr-CH" smtClean="0"/>
              <a:t>05.06.2024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250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E36BB-10BC-4ACB-8953-FFAE6607F529}" type="datetime1">
              <a:rPr lang="fr-CH" smtClean="0"/>
              <a:t>05.06.2024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7393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CD37-D4B0-4629-9719-CB7801D85CAF}" type="datetime1">
              <a:rPr lang="fr-CH" smtClean="0"/>
              <a:t>05.06.2024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336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B3BF2-C2D2-429B-880E-2D0BF2DEECA0}" type="datetime1">
              <a:rPr lang="fr-CH" smtClean="0"/>
              <a:t>05.06.2024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740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30B2-C18C-401B-85D3-9FD70204B352}" type="datetime1">
              <a:rPr lang="fr-CH" smtClean="0"/>
              <a:t>05.06.2024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178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6090-9DCC-4E20-B5CF-36D3ECD68179}" type="datetime1">
              <a:rPr lang="fr-CH" smtClean="0"/>
              <a:t>05.06.2024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5254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EECF4-BDA2-436B-86EE-330AB0E807EC}" type="datetime1">
              <a:rPr lang="fr-CH" smtClean="0"/>
              <a:t>05.06.2024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2728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AF12-1358-484D-9610-AAC1BF5182AA}" type="datetime1">
              <a:rPr lang="fr-CH" smtClean="0"/>
              <a:t>05.06.2024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373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BE927-BEAD-4034-8461-2B95572FEC0B}" type="datetime1">
              <a:rPr lang="fr-CH" smtClean="0"/>
              <a:t>05.06.2024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558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929C-8B93-44A2-AB78-9B6F258AA70A}" type="datetime1">
              <a:rPr lang="fr-CH" smtClean="0"/>
              <a:t>05.06.2024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4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B90E5-B228-4572-B050-B5CCD629D388}" type="datetime1">
              <a:rPr lang="fr-CH" smtClean="0"/>
              <a:t>05.06.2024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RENTIMMO SWISS MOUNTAIN SA - CHEMIN DU VERNAY 14a - 1196 GLAND               Conditions CHF HT EXW - Paiement à la commande - Livraison en sus                                                           Contact: florian@swissgreenroof.ch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34479-E1E1-470F-8DC0-7087D8AFC3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74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3" Type="http://schemas.openxmlformats.org/officeDocument/2006/relationships/image" Target="../media/image1.png"/><Relationship Id="rId21" Type="http://schemas.openxmlformats.org/officeDocument/2006/relationships/image" Target="../media/image12.jpe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pied de page 46"/>
          <p:cNvSpPr>
            <a:spLocks noGrp="1"/>
          </p:cNvSpPr>
          <p:nvPr>
            <p:ph type="ftr" sz="quarter" idx="11"/>
          </p:nvPr>
        </p:nvSpPr>
        <p:spPr>
          <a:xfrm>
            <a:off x="666719" y="10907868"/>
            <a:ext cx="5334000" cy="770230"/>
          </a:xfrm>
        </p:spPr>
        <p:txBody>
          <a:bodyPr/>
          <a:lstStyle/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RENTIMMO SWISS MOUNTAIN SA - CHEMIN DU VERNAY 14a - 1196 GLAND                                                          Conditions CHF HT EXW - Paiement à la commande - Livraison en sus                                                                Contact: florian@swissgreenroof.ch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37" y="695157"/>
            <a:ext cx="2372163" cy="15076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05" y="4902901"/>
            <a:ext cx="1999231" cy="197744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57" y="4900483"/>
            <a:ext cx="1992941" cy="19822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1729" b="-1"/>
          <a:stretch/>
        </p:blipFill>
        <p:spPr>
          <a:xfrm>
            <a:off x="367382" y="6578599"/>
            <a:ext cx="1853048" cy="23286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04" y="6969709"/>
            <a:ext cx="1999231" cy="193749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1177" y="2759774"/>
            <a:ext cx="2107497" cy="20000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0479" y="2763321"/>
            <a:ext cx="2107496" cy="19929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157" y="2833269"/>
            <a:ext cx="2107496" cy="185304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6" r="17956"/>
          <a:stretch/>
        </p:blipFill>
        <p:spPr>
          <a:xfrm flipH="1">
            <a:off x="367380" y="4900483"/>
            <a:ext cx="1853045" cy="1966422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853234" y="2239719"/>
            <a:ext cx="5147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 ROCAILLE - TERRE SAINTE</a:t>
            </a:r>
            <a:endParaRPr lang="fr-CH" sz="20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9000"/>
                    </a14:imgEffect>
                    <a14:imgEffect>
                      <a14:brightnessContrast bright="1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1" y="9008938"/>
            <a:ext cx="1853048" cy="192748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45" b="15936"/>
          <a:stretch/>
        </p:blipFill>
        <p:spPr>
          <a:xfrm flipH="1">
            <a:off x="4484903" y="9008937"/>
            <a:ext cx="1999231" cy="19330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00" y="6982657"/>
            <a:ext cx="1987498" cy="19263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9008938"/>
            <a:ext cx="1993898" cy="19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B8B8E8201E574FBF5618377D601402" ma:contentTypeVersion="12" ma:contentTypeDescription="Crée un document." ma:contentTypeScope="" ma:versionID="a0c23a1c7e208c2619e1e2f9ce8f2426">
  <xsd:schema xmlns:xsd="http://www.w3.org/2001/XMLSchema" xmlns:xs="http://www.w3.org/2001/XMLSchema" xmlns:p="http://schemas.microsoft.com/office/2006/metadata/properties" xmlns:ns2="3e194e13-312e-44fc-8eef-e8398c6e4342" xmlns:ns3="98c5beed-6b31-4600-9b08-df739508525f" targetNamespace="http://schemas.microsoft.com/office/2006/metadata/properties" ma:root="true" ma:fieldsID="d34f6f506dd20d0198a4d2e333da4a20" ns2:_="" ns3:_="">
    <xsd:import namespace="3e194e13-312e-44fc-8eef-e8398c6e4342"/>
    <xsd:import namespace="98c5beed-6b31-4600-9b08-df739508525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94e13-312e-44fc-8eef-e8398c6e434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d30e4bc7-e631-444e-b601-fef491ee9f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5beed-6b31-4600-9b08-df739508525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d6d113-9441-4774-9b41-b5a6091408fa}" ma:internalName="TaxCatchAll" ma:showField="CatchAllData" ma:web="98c5beed-6b31-4600-9b08-df73950852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194e13-312e-44fc-8eef-e8398c6e4342">
      <Terms xmlns="http://schemas.microsoft.com/office/infopath/2007/PartnerControls"/>
    </lcf76f155ced4ddcb4097134ff3c332f>
    <TaxCatchAll xmlns="98c5beed-6b31-4600-9b08-df739508525f" xsi:nil="true"/>
  </documentManagement>
</p:properties>
</file>

<file path=customXml/itemProps1.xml><?xml version="1.0" encoding="utf-8"?>
<ds:datastoreItem xmlns:ds="http://schemas.openxmlformats.org/officeDocument/2006/customXml" ds:itemID="{6FF9EEAF-EFA6-4F80-B338-8EA843DD2D97}"/>
</file>

<file path=customXml/itemProps2.xml><?xml version="1.0" encoding="utf-8"?>
<ds:datastoreItem xmlns:ds="http://schemas.openxmlformats.org/officeDocument/2006/customXml" ds:itemID="{4018CCD6-6BA4-444E-9D05-528C14B9452C}"/>
</file>

<file path=customXml/itemProps3.xml><?xml version="1.0" encoding="utf-8"?>
<ds:datastoreItem xmlns:ds="http://schemas.openxmlformats.org/officeDocument/2006/customXml" ds:itemID="{4E84F62D-D83D-44EF-8A9E-2DAD2E3BD28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51515</TotalTime>
  <Words>34</Words>
  <Application>Microsoft Office PowerPoint</Application>
  <PresentationFormat>Grand écran</PresentationFormat>
  <Paragraphs>3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Berlin Sans FB Demi</vt:lpstr>
      <vt:lpstr>Calibri</vt:lpstr>
      <vt:lpstr>Calibri Light</vt:lpstr>
      <vt:lpstr>Times New Roman</vt:lpstr>
      <vt:lpstr>Thème Office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Compte Microsoft</cp:lastModifiedBy>
  <cp:revision>321</cp:revision>
  <cp:lastPrinted>2024-05-27T20:26:09Z</cp:lastPrinted>
  <dcterms:created xsi:type="dcterms:W3CDTF">2023-10-19T00:16:36Z</dcterms:created>
  <dcterms:modified xsi:type="dcterms:W3CDTF">2024-06-05T00:03:51Z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0x0101008DB8B8E8201E574FBF5618377D601402</vt:lpwstr>
  </property>
</Properties>
</file>