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808" y="-992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CC537-D935-4C8A-B198-5083021F338F}" type="datetimeFigureOut">
              <a:rPr lang="fr-CH" smtClean="0"/>
              <a:t>08.07.2025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CC8B8-139C-4EEF-AEDC-D83C92FBB3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927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9490A-7158-4E1F-8D3F-033EF3765913}" type="slidenum">
              <a:rPr lang="fr-CH" smtClean="0">
                <a:solidFill>
                  <a:prstClr val="black"/>
                </a:solidFill>
              </a:rPr>
              <a:pPr/>
              <a:t>1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8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1B0-D302-4420-BD13-FA5B3CB8BA3D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3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EDE-B96F-4FA9-B251-7B085B86A24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8CF9-319F-43C9-BA5E-53966A68937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2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35D5-5BBA-46D0-AB1B-AC8ADD000BA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0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CCDC-65D7-43C2-AF46-D4CC79FA8F9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B449-8FD5-45C4-A231-B94E78D36D7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7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D7-51B4-4699-80F7-7EAFC7DAADD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4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22D4-E1E5-44C4-A736-8B8908C3E96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7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DB84-6F83-4CD2-B1AA-6EA8B2ED685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6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B451-AFEA-407D-9897-4A5E3FBC40A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9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00FD-A07E-423A-B07C-7A7891006E3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3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82C7-AD5C-4D11-8ABD-54B7D086DF8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2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8" t="21721" r="15612" b="15884"/>
          <a:stretch/>
        </p:blipFill>
        <p:spPr>
          <a:xfrm>
            <a:off x="2573287" y="4657313"/>
            <a:ext cx="1711426" cy="226034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3" t="-414" r="589" b="414"/>
          <a:stretch/>
        </p:blipFill>
        <p:spPr>
          <a:xfrm rot="5400000">
            <a:off x="499868" y="4838246"/>
            <a:ext cx="2263748" cy="1901883"/>
          </a:xfrm>
          <a:prstGeom prst="rect">
            <a:avLst/>
          </a:prstGeom>
        </p:spPr>
      </p:pic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>
          <a:xfrm>
            <a:off x="666719" y="11136468"/>
            <a:ext cx="5334000" cy="770230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TOTIVERT.CH - CHEMIN DU VERNAY 14a - 1196 GLAND                     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176311"/>
              </p:ext>
            </p:extLst>
          </p:nvPr>
        </p:nvGraphicFramePr>
        <p:xfrm>
          <a:off x="688433" y="7086918"/>
          <a:ext cx="5334000" cy="1607485"/>
        </p:xfrm>
        <a:graphic>
          <a:graphicData uri="http://schemas.openxmlformats.org/drawingml/2006/table">
            <a:tbl>
              <a:tblPr firstRow="1" firstCol="1" bandRow="1"/>
              <a:tblGrid>
                <a:gridCol w="5334000"/>
              </a:tblGrid>
              <a:tr h="254681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400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 DE SWISS</a:t>
                      </a:r>
                      <a:r>
                        <a:rPr lang="fr-CH" sz="14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PRAIRIE</a:t>
                      </a:r>
                      <a:endParaRPr lang="fr-CH" sz="1400"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2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Le 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semis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‘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Ville 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de 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Lausanne‘ répond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aux directives 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du PACOM</a:t>
                      </a:r>
                      <a:endParaRPr lang="fr-FR" sz="12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Intègre 30 espèces indigènes soigneusement sélectionnées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fr-FR" sz="12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arantit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une biodiversité locale et un ancrage écologique fort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Profondeur </a:t>
                      </a:r>
                      <a:r>
                        <a:rPr lang="fr-CH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substrat de 10cm assurant une croissance à long terme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Réserve d’eau de 8lt/m2 disponible pour les végétaux</a:t>
                      </a:r>
                      <a:endParaRPr lang="fr-CH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95946"/>
              </p:ext>
            </p:extLst>
          </p:nvPr>
        </p:nvGraphicFramePr>
        <p:xfrm>
          <a:off x="680802" y="2271617"/>
          <a:ext cx="5334000" cy="2224183"/>
        </p:xfrm>
        <a:graphic>
          <a:graphicData uri="http://schemas.openxmlformats.org/drawingml/2006/table">
            <a:tbl>
              <a:tblPr firstRow="1" firstCol="1" bandRow="1"/>
              <a:tblGrid>
                <a:gridCol w="5334000"/>
              </a:tblGrid>
              <a:tr h="2919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400" b="1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4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POURQUOI CHOISIR  LE MODULE </a:t>
                      </a:r>
                      <a:r>
                        <a:rPr lang="fr-CH" sz="1400" b="1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SWISS PRAIRIE ? </a:t>
                      </a:r>
                      <a:endParaRPr lang="fr-CH" sz="14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52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CH" sz="1200" b="0" i="0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module végétalisé </a:t>
                      </a:r>
                      <a:r>
                        <a:rPr lang="fr-CH" sz="12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avec </a:t>
                      </a:r>
                      <a:r>
                        <a:rPr lang="fr-CH" sz="12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semis ‘Ville de Lausanne’ </a:t>
                      </a:r>
                      <a:endParaRPr lang="fr-CH" sz="1200" b="0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759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Disponible en bac de </a:t>
                      </a:r>
                      <a:r>
                        <a:rPr lang="fr-CH" sz="12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8cm ou 10cm de hauteur </a:t>
                      </a:r>
                      <a:endParaRPr lang="fr-CH" sz="1200" b="1" i="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offre </a:t>
                      </a: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 </a:t>
                      </a:r>
                      <a:r>
                        <a:rPr lang="fr-CH" sz="12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rétention </a:t>
                      </a:r>
                      <a:r>
                        <a:rPr lang="fr-CH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fr-CH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saturation</a:t>
                      </a:r>
                      <a:r>
                        <a:rPr lang="fr-CH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33 à 40lt/m2 </a:t>
                      </a:r>
                      <a:r>
                        <a:rPr lang="fr-CH" sz="12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le module de 10cm</a:t>
                      </a:r>
                      <a:endParaRPr lang="fr-CH" sz="1200" b="0" i="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9838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Absorbe jusqu’à </a:t>
                      </a:r>
                      <a:r>
                        <a:rPr lang="fr-CH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 de la pluviométrie annuelle</a:t>
                      </a:r>
                      <a:endParaRPr lang="fr-CH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Réduit</a:t>
                      </a:r>
                      <a:r>
                        <a:rPr lang="fr-CH" sz="12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 coût de mise en place </a:t>
                      </a: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 rapport aux autres solutions existantes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Augmente la durée de vie de la végétation </a:t>
                      </a: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grâce à sa réserve d’eau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682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H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Facilite la maintenance </a:t>
                      </a:r>
                      <a:r>
                        <a:rPr lang="fr-CH" sz="12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toiture </a:t>
                      </a:r>
                      <a:r>
                        <a:rPr lang="fr-CH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 réduit l’entretien </a:t>
                      </a:r>
                      <a:r>
                        <a:rPr lang="fr-CH" sz="12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CH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16" y="784355"/>
            <a:ext cx="2410806" cy="132929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19262"/>
          <a:stretch/>
        </p:blipFill>
        <p:spPr>
          <a:xfrm>
            <a:off x="-2752611" y="5383923"/>
            <a:ext cx="1895178" cy="22655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9447" r="14382" b="1"/>
          <a:stretch/>
        </p:blipFill>
        <p:spPr>
          <a:xfrm rot="16200000" flipH="1">
            <a:off x="4016054" y="4922569"/>
            <a:ext cx="2275040" cy="17377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52416" r="28034" b="18682"/>
          <a:stretch/>
        </p:blipFill>
        <p:spPr>
          <a:xfrm rot="10800000">
            <a:off x="688433" y="8860259"/>
            <a:ext cx="5352394" cy="183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B8B8E8201E574FBF5618377D601402" ma:contentTypeVersion="12" ma:contentTypeDescription="Crée un document." ma:contentTypeScope="" ma:versionID="a0c23a1c7e208c2619e1e2f9ce8f2426">
  <xsd:schema xmlns:xsd="http://www.w3.org/2001/XMLSchema" xmlns:xs="http://www.w3.org/2001/XMLSchema" xmlns:p="http://schemas.microsoft.com/office/2006/metadata/properties" xmlns:ns2="3e194e13-312e-44fc-8eef-e8398c6e4342" xmlns:ns3="98c5beed-6b31-4600-9b08-df739508525f" targetNamespace="http://schemas.microsoft.com/office/2006/metadata/properties" ma:root="true" ma:fieldsID="d34f6f506dd20d0198a4d2e333da4a20" ns2:_="" ns3:_="">
    <xsd:import namespace="3e194e13-312e-44fc-8eef-e8398c6e4342"/>
    <xsd:import namespace="98c5beed-6b31-4600-9b08-df739508525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94e13-312e-44fc-8eef-e8398c6e434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d30e4bc7-e631-444e-b601-fef491ee9f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5beed-6b31-4600-9b08-df739508525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d6d113-9441-4774-9b41-b5a6091408fa}" ma:internalName="TaxCatchAll" ma:showField="CatchAllData" ma:web="98c5beed-6b31-4600-9b08-df73950852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194e13-312e-44fc-8eef-e8398c6e4342">
      <Terms xmlns="http://schemas.microsoft.com/office/infopath/2007/PartnerControls"/>
    </lcf76f155ced4ddcb4097134ff3c332f>
    <TaxCatchAll xmlns="98c5beed-6b31-4600-9b08-df739508525f" xsi:nil="true"/>
  </documentManagement>
</p:properties>
</file>

<file path=customXml/itemProps1.xml><?xml version="1.0" encoding="utf-8"?>
<ds:datastoreItem xmlns:ds="http://schemas.openxmlformats.org/officeDocument/2006/customXml" ds:itemID="{8EBF90A4-4973-4707-94BD-22BF664796D9}"/>
</file>

<file path=customXml/itemProps2.xml><?xml version="1.0" encoding="utf-8"?>
<ds:datastoreItem xmlns:ds="http://schemas.openxmlformats.org/officeDocument/2006/customXml" ds:itemID="{5B14BFFC-8AB3-4B14-9376-D2605FE4614C}"/>
</file>

<file path=customXml/itemProps3.xml><?xml version="1.0" encoding="utf-8"?>
<ds:datastoreItem xmlns:ds="http://schemas.openxmlformats.org/officeDocument/2006/customXml" ds:itemID="{ACCE5EE5-E331-46FB-A595-3B527208511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</TotalTime>
  <Words>160</Words>
  <Application>Microsoft Office PowerPoint</Application>
  <PresentationFormat>Grand écran</PresentationFormat>
  <Paragraphs>16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1_Thème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Compte Microsoft</cp:lastModifiedBy>
  <cp:revision>25</cp:revision>
  <dcterms:created xsi:type="dcterms:W3CDTF">2025-07-06T19:03:39Z</dcterms:created>
  <dcterms:modified xsi:type="dcterms:W3CDTF">2025-07-08T04:39:03Z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0x0101008DB8B8E8201E574FBF5618377D601402</vt:lpwstr>
  </property>
</Properties>
</file>