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508" y="6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C537-D935-4C8A-B198-5083021F338F}" type="datetimeFigureOut">
              <a:rPr lang="fr-CH" smtClean="0"/>
              <a:t>18.07.2025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C8B8-139C-4EEF-AEDC-D83C92FBB32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927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9490A-7158-4E1F-8D3F-033EF3765913}" type="slidenum">
              <a:rPr lang="fr-CH" smtClean="0">
                <a:solidFill>
                  <a:prstClr val="black"/>
                </a:solidFill>
              </a:rPr>
              <a:pPr/>
              <a:t>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B0-D302-4420-BD13-FA5B3CB8BA3D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3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EDE-B96F-4FA9-B251-7B085B86A24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8CF9-319F-43C9-BA5E-53966A68937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35D5-5BBA-46D0-AB1B-AC8ADD000BA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CCDC-65D7-43C2-AF46-D4CC79FA8F9E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B449-8FD5-45C4-A231-B94E78D36D7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D7-51B4-4699-80F7-7EAFC7DAADDF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22D4-E1E5-44C4-A736-8B8908C3E96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DB84-6F83-4CD2-B1AA-6EA8B2ED6859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6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B451-AFEA-407D-9897-4A5E3FBC40A4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9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00FD-A07E-423A-B07C-7A7891006E3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82C7-AD5C-4D11-8ABD-54B7D086DF8B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18.07.2025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RENTIMMO SWISS MOUNTAIN SA - CHEMIN DU VERNAY 14a - 1196 GLAND                                                                   Conditions CHF HT EXW - Paiement à la commande - Livraison en sus                                                                            Contact: florian@toitvert.ch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4479-E1E1-470F-8DC0-7087D8AFC393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t="26775" r="41604" b="36165"/>
          <a:stretch/>
        </p:blipFill>
        <p:spPr>
          <a:xfrm rot="10800000">
            <a:off x="2137726" y="5754746"/>
            <a:ext cx="2334533" cy="228600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t="25977" r="16975" b="33031"/>
          <a:stretch/>
        </p:blipFill>
        <p:spPr>
          <a:xfrm rot="10800000">
            <a:off x="4463140" y="5754747"/>
            <a:ext cx="1633672" cy="2291435"/>
          </a:xfrm>
          <a:prstGeom prst="rect">
            <a:avLst/>
          </a:prstGeom>
        </p:spPr>
      </p:pic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>
          <a:xfrm>
            <a:off x="666719" y="11136468"/>
            <a:ext cx="5334000" cy="770230"/>
          </a:xfr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TOITVERT.CH 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CHEMIN DU VERNAY 14a - 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1196 GLAND                                                                                  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Conditions CHF HT EXW - Paiement à la commande - Livraison en sus                                                                            Contact: florian@toitvert.ch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6927"/>
              </p:ext>
            </p:extLst>
          </p:nvPr>
        </p:nvGraphicFramePr>
        <p:xfrm>
          <a:off x="762813" y="8381236"/>
          <a:ext cx="5334000" cy="2418143"/>
        </p:xfrm>
        <a:graphic>
          <a:graphicData uri="http://schemas.openxmlformats.org/drawingml/2006/table">
            <a:tbl>
              <a:tblPr firstRow="1" firstCol="1" bandRow="1"/>
              <a:tblGrid>
                <a:gridCol w="5334000"/>
              </a:tblGrid>
              <a:tr h="254681">
                <a:tc>
                  <a:txBody>
                    <a:bodyPr/>
                    <a:lstStyle/>
                    <a:p>
                      <a:pPr lvl="1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400" b="1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 DE </a:t>
                      </a:r>
                      <a:r>
                        <a:rPr lang="fr-CH" sz="14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SWISS FRAGMENT</a:t>
                      </a:r>
                      <a:endParaRPr lang="fr-CH" sz="14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62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Les fragments fraîchement prélevés avant la livraison garantissent une reprise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rapide et peuvent même être stockés au frais 2 jours avant la pose</a:t>
                      </a:r>
                      <a:endParaRPr lang="fr-FR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1kg de fragments couvre de 1 à 3m2 selon la densité choisie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prête particulièrement bien à une plantation mixte autour d’autres essences 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Solution flexible applicable rapidement, également en terrain difficile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nécessite aucun moyen mécanique lors de la mise en </a:t>
                      </a:r>
                      <a:r>
                        <a:rPr lang="fr-FR" sz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oeuvre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fr-FR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 renouvelable grâce à une nurserie de plantes mères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07692"/>
              </p:ext>
            </p:extLst>
          </p:nvPr>
        </p:nvGraphicFramePr>
        <p:xfrm>
          <a:off x="762813" y="2674079"/>
          <a:ext cx="5334000" cy="2733258"/>
        </p:xfrm>
        <a:graphic>
          <a:graphicData uri="http://schemas.openxmlformats.org/drawingml/2006/table">
            <a:tbl>
              <a:tblPr firstRow="1" firstCol="1" bandRow="1"/>
              <a:tblGrid>
                <a:gridCol w="5334000"/>
              </a:tblGrid>
              <a:tr h="28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400" b="1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4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POURQUOI CHOISIR LA SOLUTION </a:t>
                      </a:r>
                      <a:r>
                        <a:rPr lang="fr-CH" sz="1400" b="1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SWISS FRAGMENT ? </a:t>
                      </a:r>
                      <a:endParaRPr lang="fr-CH" sz="14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2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 locale 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idéale pour une couverture végétale rapide </a:t>
                      </a:r>
                      <a:endParaRPr lang="fr-CH" sz="1200" b="0" i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920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Composé de fragments de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plantes et d’inflorescences graineuses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Disponible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fragments de sédums ou en mélange prairie ‘Ville de Lausanne’ 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920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fragments sont conditionnés en carton de 10kg</a:t>
                      </a:r>
                      <a:r>
                        <a:rPr lang="fr-CH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facile à mettre en </a:t>
                      </a:r>
                      <a:r>
                        <a:rPr lang="fr-CH" sz="12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oeuvre</a:t>
                      </a:r>
                      <a:endParaRPr lang="fr-CH" sz="12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</a:t>
                      </a:r>
                      <a:r>
                        <a:rPr lang="fr-CH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place rapide des fragments à la volée</a:t>
                      </a:r>
                      <a:r>
                        <a:rPr lang="fr-CH" sz="12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permettant d’accéder à des zones de plantations escarpées ou obstruées </a:t>
                      </a:r>
                      <a:endParaRPr lang="fr-CH" sz="12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Idéal pour </a:t>
                      </a: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compléter des plantations mixtes 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milieu urbain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200" b="1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Empreinte carbone fortement réduite </a:t>
                      </a:r>
                      <a:r>
                        <a:rPr lang="fr-CH" sz="1200" b="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grâce au faible poids des fragments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65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C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97" y="858059"/>
            <a:ext cx="2410806" cy="1216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9" t="6995" r="45210" b="36605"/>
          <a:stretch/>
        </p:blipFill>
        <p:spPr>
          <a:xfrm>
            <a:off x="762812" y="5754747"/>
            <a:ext cx="1673113" cy="23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8B8E8201E574FBF5618377D601402" ma:contentTypeVersion="12" ma:contentTypeDescription="Crée un document." ma:contentTypeScope="" ma:versionID="a0c23a1c7e208c2619e1e2f9ce8f2426">
  <xsd:schema xmlns:xsd="http://www.w3.org/2001/XMLSchema" xmlns:xs="http://www.w3.org/2001/XMLSchema" xmlns:p="http://schemas.microsoft.com/office/2006/metadata/properties" xmlns:ns2="3e194e13-312e-44fc-8eef-e8398c6e4342" xmlns:ns3="98c5beed-6b31-4600-9b08-df739508525f" targetNamespace="http://schemas.microsoft.com/office/2006/metadata/properties" ma:root="true" ma:fieldsID="d34f6f506dd20d0198a4d2e333da4a20" ns2:_="" ns3:_="">
    <xsd:import namespace="3e194e13-312e-44fc-8eef-e8398c6e4342"/>
    <xsd:import namespace="98c5beed-6b31-4600-9b08-df739508525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94e13-312e-44fc-8eef-e8398c6e434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d30e4bc7-e631-444e-b601-fef491ee9f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5beed-6b31-4600-9b08-df739508525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d6d113-9441-4774-9b41-b5a6091408fa}" ma:internalName="TaxCatchAll" ma:showField="CatchAllData" ma:web="98c5beed-6b31-4600-9b08-df73950852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194e13-312e-44fc-8eef-e8398c6e4342">
      <Terms xmlns="http://schemas.microsoft.com/office/infopath/2007/PartnerControls"/>
    </lcf76f155ced4ddcb4097134ff3c332f>
    <TaxCatchAll xmlns="98c5beed-6b31-4600-9b08-df739508525f" xsi:nil="true"/>
  </documentManagement>
</p:properties>
</file>

<file path=customXml/itemProps1.xml><?xml version="1.0" encoding="utf-8"?>
<ds:datastoreItem xmlns:ds="http://schemas.openxmlformats.org/officeDocument/2006/customXml" ds:itemID="{1F9ED505-2415-4C60-B6D3-90D50190C1C4}"/>
</file>

<file path=customXml/itemProps2.xml><?xml version="1.0" encoding="utf-8"?>
<ds:datastoreItem xmlns:ds="http://schemas.openxmlformats.org/officeDocument/2006/customXml" ds:itemID="{6194F6EE-571D-43B8-844D-E59D64D5110D}"/>
</file>

<file path=customXml/itemProps3.xml><?xml version="1.0" encoding="utf-8"?>
<ds:datastoreItem xmlns:ds="http://schemas.openxmlformats.org/officeDocument/2006/customXml" ds:itemID="{5F169767-231C-4A43-B86D-90F0416561B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197</Words>
  <Application>Microsoft Office PowerPoint</Application>
  <PresentationFormat>Grand écran</PresentationFormat>
  <Paragraphs>17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1_Thème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38</cp:revision>
  <dcterms:created xsi:type="dcterms:W3CDTF">2025-07-06T19:03:39Z</dcterms:created>
  <dcterms:modified xsi:type="dcterms:W3CDTF">2025-07-18T14:14:39Z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0x0101008DB8B8E8201E574FBF5618377D601402</vt:lpwstr>
  </property>
</Properties>
</file>